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d691bd668f5e1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d691bd668f5e1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1c11ef550c3887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1c11ef550c3887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1c11ef550c3887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61c11ef550c3887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1c11ef550c3887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1c11ef550c3887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1c11ef550c388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1c11ef550c388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1c11ef550c3887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1c11ef550c3887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1c11ef550c3887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61c11ef550c3887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1c11ef550c3887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1c11ef550c3887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1c11ef550c3887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61c11ef550c3887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1c11ef550c3887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61c11ef550c388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1c11ef550c3887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61c11ef550c3887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d691bd668f5e1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d691bd668f5e1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1c11ef550c3887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1c11ef550c3887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1c11ef550c3887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1c11ef550c3887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1c11ef550c388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1c11ef550c388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1c11ef550c388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1c11ef550c388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61c11ef550c3887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61c11ef550c3887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1c11ef550c3887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1c11ef550c3887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1c11ef550c3887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1c11ef550c3887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1c11ef550c3887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1c11ef550c3887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FINANCIAL SERVICES 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SUB CODE:20UCO4AC8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N.</a:t>
            </a:r>
            <a:r>
              <a:rPr b="1" lang="en-GB"/>
              <a:t>MOHAMED ASHIK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Assistant Professor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Department of Commerce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775" y="152400"/>
            <a:ext cx="79176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0" y="152400"/>
            <a:ext cx="770335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50" y="152400"/>
            <a:ext cx="77866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52400"/>
            <a:ext cx="78581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00" y="152400"/>
            <a:ext cx="80486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50" y="152400"/>
            <a:ext cx="820340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975" y="152400"/>
            <a:ext cx="81438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52400"/>
            <a:ext cx="819149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75" y="152400"/>
            <a:ext cx="84534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50" y="152400"/>
            <a:ext cx="84891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90250" y="450150"/>
            <a:ext cx="785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UNIT-1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52400"/>
            <a:ext cx="86201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550" y="152400"/>
            <a:ext cx="84891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958694" y="0"/>
            <a:ext cx="522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UNIT-1</a:t>
            </a:r>
            <a:endParaRPr b="1"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50" y="396300"/>
            <a:ext cx="7762877" cy="44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202500" y="225247"/>
            <a:ext cx="87390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Definition of Financial Services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financial service industry is defined as, "The collection of organisations which intermediate and facilitate financial transactions of individual and institutional investors from their resource allocation activities through time".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309600" y="2042250"/>
            <a:ext cx="8524800" cy="25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Features of Financial Services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Variety of Services: (Different people-different need)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Intangible: Measuerd in quality, attractiveness, feedback) • Massive Branch Network: Local, National, International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customers) • High Personnel Costs: (Highly labour intensive, use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technology)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* Information-based: (Information based industry)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Customer Oriented: (Responsibility-protect customer's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пістез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Direct sale: (No middleman)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3" y="152400"/>
            <a:ext cx="82296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152400"/>
            <a:ext cx="81081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25" y="152400"/>
            <a:ext cx="83649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629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325" y="152400"/>
            <a:ext cx="79295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